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c09e8540cc57457afe4f0f0b7f85c15165e45e55f5b772beb602dcf7db2288c4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7e384f77f10ac4b9e03ce1aeb92fbb986e2ca1f3d069288373e601c06eaa13cf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00ad83e6e30a12f01bfbc411721be7bdf031047cfeafebe5016c78eec2f06eda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69ff631362c07743ecaaaac5c5d233361f8627ac895ad874282c647afa473a3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5176a5a2d1c8f1b709ba6caf3cf11be0f5640d91a8afe7b6b4b5fe87870610e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4d22b0e868506050e5f1bf030b20def80f22b564f641a4ac6fdda676c4f89b0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